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org&amp;utm_campaign=index&amp;utm_content=original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Avenir Heavy" panose="02000503020000020003" pitchFamily="2" charset="0"/>
      <p:bold r:id="rId7"/>
      <p:italic r:id="rId8"/>
      <p:boldItalic r:id="rId9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91" autoAdjust="0"/>
    <p:restoredTop sz="96853"/>
  </p:normalViewPr>
  <p:slideViewPr>
    <p:cSldViewPr snapToGrid="0">
      <p:cViewPr>
        <p:scale>
          <a:sx n="109" d="100"/>
          <a:sy n="109" d="100"/>
        </p:scale>
        <p:origin x="2224" y="10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187DD-49E5-4040-84B5-67163708E37F}" type="datetimeFigureOut">
              <a:rPr lang="it-IT" smtClean="0"/>
              <a:t>12/09/26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7607E-76E3-E44D-90A6-153D7DD513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01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org&amp;utm_campaign=index&amp;utm_content=original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org&amp;utm_campaign=index&amp;utm_content=original"/><Relationship Id="rId3" Type="http://schemas.openxmlformats.org/officeDocument/2006/relationships/image" Target="../media/image4.jpg"/><Relationship Id="rId7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7;p8">
            <a:extLst>
              <a:ext uri="{FF2B5EF4-FFF2-40B4-BE49-F238E27FC236}">
                <a16:creationId xmlns:a16="http://schemas.microsoft.com/office/drawing/2014/main" id="{6169B105-5EC2-17FF-2BD0-2CBAD73ACC23}"/>
              </a:ext>
            </a:extLst>
          </p:cNvPr>
          <p:cNvSpPr/>
          <p:nvPr userDrawn="1"/>
        </p:nvSpPr>
        <p:spPr>
          <a:xfrm>
            <a:off x="0" y="0"/>
            <a:ext cx="2947595" cy="6858000"/>
          </a:xfrm>
          <a:prstGeom prst="parallelogram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7;p8">
            <a:extLst>
              <a:ext uri="{FF2B5EF4-FFF2-40B4-BE49-F238E27FC236}">
                <a16:creationId xmlns:a16="http://schemas.microsoft.com/office/drawing/2014/main" id="{E86FE934-6442-20D9-F950-042CB68E3E28}"/>
              </a:ext>
            </a:extLst>
          </p:cNvPr>
          <p:cNvSpPr/>
          <p:nvPr userDrawn="1"/>
        </p:nvSpPr>
        <p:spPr>
          <a:xfrm>
            <a:off x="9781308" y="0"/>
            <a:ext cx="24106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8">
            <a:extLst>
              <a:ext uri="{FF2B5EF4-FFF2-40B4-BE49-F238E27FC236}">
                <a16:creationId xmlns:a16="http://schemas.microsoft.com/office/drawing/2014/main" id="{B27FC50E-A30C-A688-378C-8385558486DE}"/>
              </a:ext>
            </a:extLst>
          </p:cNvPr>
          <p:cNvSpPr/>
          <p:nvPr userDrawn="1"/>
        </p:nvSpPr>
        <p:spPr>
          <a:xfrm>
            <a:off x="9112936" y="272463"/>
            <a:ext cx="2796639" cy="658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F14B03A5-0823-DFC7-E3B7-B7D11A50B080}"/>
              </a:ext>
            </a:extLst>
          </p:cNvPr>
          <p:cNvSpPr/>
          <p:nvPr userDrawn="1"/>
        </p:nvSpPr>
        <p:spPr>
          <a:xfrm>
            <a:off x="7061608" y="1614899"/>
            <a:ext cx="5114517" cy="270017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390875" y="2432463"/>
            <a:ext cx="8317731" cy="2152729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390875" y="4840146"/>
            <a:ext cx="8317730" cy="149288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29" name="Connettore 1 28">
            <a:extLst>
              <a:ext uri="{FF2B5EF4-FFF2-40B4-BE49-F238E27FC236}">
                <a16:creationId xmlns:a16="http://schemas.microsoft.com/office/drawing/2014/main" id="{882103CF-E423-F137-3A82-CFEFAE301292}"/>
              </a:ext>
            </a:extLst>
          </p:cNvPr>
          <p:cNvCxnSpPr/>
          <p:nvPr userDrawn="1"/>
        </p:nvCxnSpPr>
        <p:spPr>
          <a:xfrm>
            <a:off x="4352031" y="4675049"/>
            <a:ext cx="73565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C31D576-3E7F-5335-E688-97CA408B96A5}"/>
              </a:ext>
            </a:extLst>
          </p:cNvPr>
          <p:cNvSpPr txBox="1"/>
          <p:nvPr userDrawn="1"/>
        </p:nvSpPr>
        <p:spPr>
          <a:xfrm>
            <a:off x="7412659" y="1596282"/>
            <a:ext cx="4648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latin typeface="Avenir Heavy" panose="02000503020000020003" pitchFamily="2" charset="0"/>
              </a:rPr>
              <a:t>SIENA, ITALY   /   SEPTEMBER 23-25, 2026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4AE38CC5-2262-A996-AD12-E9837ACD7563}"/>
              </a:ext>
            </a:extLst>
          </p:cNvPr>
          <p:cNvSpPr/>
          <p:nvPr userDrawn="1"/>
        </p:nvSpPr>
        <p:spPr>
          <a:xfrm>
            <a:off x="11916134" y="1584029"/>
            <a:ext cx="262956" cy="310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 descr="logo">
            <a:extLst>
              <a:ext uri="{FF2B5EF4-FFF2-40B4-BE49-F238E27FC236}">
                <a16:creationId xmlns:a16="http://schemas.microsoft.com/office/drawing/2014/main" id="{80F18066-D769-F7BF-8896-2892579F5E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2545" y="489850"/>
            <a:ext cx="4915067" cy="1061504"/>
          </a:xfrm>
          <a:prstGeom prst="rect">
            <a:avLst/>
          </a:prstGeom>
        </p:spPr>
      </p:pic>
      <p:pic>
        <p:nvPicPr>
          <p:cNvPr id="11" name="Immagine 10" descr="unisi">
            <a:extLst>
              <a:ext uri="{FF2B5EF4-FFF2-40B4-BE49-F238E27FC236}">
                <a16:creationId xmlns:a16="http://schemas.microsoft.com/office/drawing/2014/main" id="{86637C66-9FBA-4E37-8DF5-FF7582BAC0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76529" y="263963"/>
            <a:ext cx="1495647" cy="747824"/>
          </a:xfrm>
          <a:prstGeom prst="rect">
            <a:avLst/>
          </a:prstGeom>
        </p:spPr>
      </p:pic>
      <p:pic>
        <p:nvPicPr>
          <p:cNvPr id="13" name="Immagine 12" descr="Image">
            <a:extLst>
              <a:ext uri="{FF2B5EF4-FFF2-40B4-BE49-F238E27FC236}">
                <a16:creationId xmlns:a16="http://schemas.microsoft.com/office/drawing/2014/main" id="{FF546718-FDE1-26D2-4369-5837C3CA366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b="9708"/>
          <a:stretch>
            <a:fillRect/>
          </a:stretch>
        </p:blipFill>
        <p:spPr>
          <a:xfrm>
            <a:off x="238083" y="235920"/>
            <a:ext cx="3038241" cy="2057478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4" name="Immagine 13" descr="Image">
            <a:extLst>
              <a:ext uri="{FF2B5EF4-FFF2-40B4-BE49-F238E27FC236}">
                <a16:creationId xmlns:a16="http://schemas.microsoft.com/office/drawing/2014/main" id="{7D7134A0-7151-B01F-ECF1-BE7EF53C2D8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b="10402"/>
          <a:stretch>
            <a:fillRect/>
          </a:stretch>
        </p:blipFill>
        <p:spPr>
          <a:xfrm>
            <a:off x="226303" y="4631184"/>
            <a:ext cx="3061799" cy="2057478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5" name="Immagine 14" descr="Image">
            <a:extLst>
              <a:ext uri="{FF2B5EF4-FFF2-40B4-BE49-F238E27FC236}">
                <a16:creationId xmlns:a16="http://schemas.microsoft.com/office/drawing/2014/main" id="{4AECC4D6-4462-2E4D-BDBE-DD885A9B70A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r="37376"/>
          <a:stretch>
            <a:fillRect/>
          </a:stretch>
        </p:blipFill>
        <p:spPr>
          <a:xfrm>
            <a:off x="232037" y="2432462"/>
            <a:ext cx="1717965" cy="2057477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6" name="Immagine 15" descr="Image">
            <a:extLst>
              <a:ext uri="{FF2B5EF4-FFF2-40B4-BE49-F238E27FC236}">
                <a16:creationId xmlns:a16="http://schemas.microsoft.com/office/drawing/2014/main" id="{8D2812B8-FA07-00DE-7E0F-151E5B91450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r="54879"/>
          <a:stretch>
            <a:fillRect/>
          </a:stretch>
        </p:blipFill>
        <p:spPr>
          <a:xfrm>
            <a:off x="2051540" y="2432463"/>
            <a:ext cx="1237797" cy="2057477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2B48FF61-A30C-11BC-5CD5-9D5A5165E40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27301" y="318841"/>
            <a:ext cx="1797377" cy="63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776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89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94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" t="5060"/>
          <a:stretch/>
        </p:blipFill>
        <p:spPr>
          <a:xfrm>
            <a:off x="-1" y="6322174"/>
            <a:ext cx="12192000" cy="546100"/>
          </a:xfrm>
          <a:prstGeom prst="rect">
            <a:avLst/>
          </a:prstGeom>
        </p:spPr>
      </p:pic>
      <p:sp>
        <p:nvSpPr>
          <p:cNvPr id="8" name="Rettangolo 7"/>
          <p:cNvSpPr/>
          <p:nvPr userDrawn="1"/>
        </p:nvSpPr>
        <p:spPr>
          <a:xfrm>
            <a:off x="838200" y="892630"/>
            <a:ext cx="10515599" cy="272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2" name="Picture 4" descr="https://brand-experience.ieee.org/wp-content/uploads/2019/07/logo-masterbrand-tagline-white-transpare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64" y="6356350"/>
            <a:ext cx="804521" cy="4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7;p8">
            <a:extLst>
              <a:ext uri="{FF2B5EF4-FFF2-40B4-BE49-F238E27FC236}">
                <a16:creationId xmlns:a16="http://schemas.microsoft.com/office/drawing/2014/main" id="{89C18F8F-3A22-F517-8824-06D8A0D0B754}"/>
              </a:ext>
            </a:extLst>
          </p:cNvPr>
          <p:cNvSpPr/>
          <p:nvPr userDrawn="1"/>
        </p:nvSpPr>
        <p:spPr>
          <a:xfrm>
            <a:off x="0" y="0"/>
            <a:ext cx="2947595" cy="6311900"/>
          </a:xfrm>
          <a:prstGeom prst="parallelogram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7;p8">
            <a:extLst>
              <a:ext uri="{FF2B5EF4-FFF2-40B4-BE49-F238E27FC236}">
                <a16:creationId xmlns:a16="http://schemas.microsoft.com/office/drawing/2014/main" id="{8913E526-C944-7761-A8FC-8EBE4512260B}"/>
              </a:ext>
            </a:extLst>
          </p:cNvPr>
          <p:cNvSpPr/>
          <p:nvPr userDrawn="1"/>
        </p:nvSpPr>
        <p:spPr>
          <a:xfrm>
            <a:off x="332509" y="257696"/>
            <a:ext cx="2761136" cy="6054204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 dirty="0"/>
              <a:t>Modificagli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Google Shape;27;p8">
            <a:extLst>
              <a:ext uri="{FF2B5EF4-FFF2-40B4-BE49-F238E27FC236}">
                <a16:creationId xmlns:a16="http://schemas.microsoft.com/office/drawing/2014/main" id="{8918F4ED-F7CB-1DD7-4401-9848DCE308EB}"/>
              </a:ext>
            </a:extLst>
          </p:cNvPr>
          <p:cNvSpPr/>
          <p:nvPr userDrawn="1"/>
        </p:nvSpPr>
        <p:spPr>
          <a:xfrm>
            <a:off x="11859490" y="0"/>
            <a:ext cx="332509" cy="1690688"/>
          </a:xfrm>
          <a:prstGeom prst="parallelogram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egnaposto piè di pagina 4">
            <a:extLst>
              <a:ext uri="{FF2B5EF4-FFF2-40B4-BE49-F238E27FC236}">
                <a16:creationId xmlns:a16="http://schemas.microsoft.com/office/drawing/2014/main" id="{607FD446-F020-CBED-F241-2D042E1D4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9451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it-IT" i="1" dirty="0"/>
              <a:t>Title of the Presentation </a:t>
            </a:r>
            <a:r>
              <a:rPr lang="it-IT" dirty="0"/>
              <a:t>- First and Last Name of </a:t>
            </a:r>
            <a:r>
              <a:rPr lang="it-IT" dirty="0" err="1"/>
              <a:t>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162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7;p8">
            <a:extLst>
              <a:ext uri="{FF2B5EF4-FFF2-40B4-BE49-F238E27FC236}">
                <a16:creationId xmlns:a16="http://schemas.microsoft.com/office/drawing/2014/main" id="{C49A3853-E75D-59CD-181D-E779133A070E}"/>
              </a:ext>
            </a:extLst>
          </p:cNvPr>
          <p:cNvSpPr/>
          <p:nvPr userDrawn="1"/>
        </p:nvSpPr>
        <p:spPr>
          <a:xfrm>
            <a:off x="9781308" y="0"/>
            <a:ext cx="24106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7;p8">
            <a:extLst>
              <a:ext uri="{FF2B5EF4-FFF2-40B4-BE49-F238E27FC236}">
                <a16:creationId xmlns:a16="http://schemas.microsoft.com/office/drawing/2014/main" id="{7500D1B3-ADFB-106B-7C28-D53837829195}"/>
              </a:ext>
            </a:extLst>
          </p:cNvPr>
          <p:cNvSpPr/>
          <p:nvPr userDrawn="1"/>
        </p:nvSpPr>
        <p:spPr>
          <a:xfrm>
            <a:off x="9112936" y="272463"/>
            <a:ext cx="2796639" cy="6585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45844" y="3948113"/>
            <a:ext cx="7968286" cy="1871662"/>
          </a:xfrm>
        </p:spPr>
        <p:txBody>
          <a:bodyPr anchor="ctr"/>
          <a:lstStyle>
            <a:lvl1pPr algn="r">
              <a:defRPr sz="6000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45844" y="3251189"/>
            <a:ext cx="7968285" cy="635000"/>
          </a:xfrm>
        </p:spPr>
        <p:txBody>
          <a:bodyPr anchor="ctr"/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3507021E-E61B-9D98-6684-79672367250E}"/>
              </a:ext>
            </a:extLst>
          </p:cNvPr>
          <p:cNvCxnSpPr>
            <a:cxnSpLocks/>
          </p:cNvCxnSpPr>
          <p:nvPr userDrawn="1"/>
        </p:nvCxnSpPr>
        <p:spPr>
          <a:xfrm>
            <a:off x="4352031" y="3924277"/>
            <a:ext cx="706209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27;p8">
            <a:extLst>
              <a:ext uri="{FF2B5EF4-FFF2-40B4-BE49-F238E27FC236}">
                <a16:creationId xmlns:a16="http://schemas.microsoft.com/office/drawing/2014/main" id="{44A41449-1100-59B5-CA79-96CC8C2DBB3F}"/>
              </a:ext>
            </a:extLst>
          </p:cNvPr>
          <p:cNvSpPr/>
          <p:nvPr userDrawn="1"/>
        </p:nvSpPr>
        <p:spPr>
          <a:xfrm>
            <a:off x="0" y="0"/>
            <a:ext cx="2947595" cy="6858000"/>
          </a:xfrm>
          <a:prstGeom prst="parallelogram">
            <a:avLst>
              <a:gd name="adj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magine 4" descr="Image">
            <a:extLst>
              <a:ext uri="{FF2B5EF4-FFF2-40B4-BE49-F238E27FC236}">
                <a16:creationId xmlns:a16="http://schemas.microsoft.com/office/drawing/2014/main" id="{68940BD2-0401-D364-1CB1-43618C583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9708"/>
          <a:stretch>
            <a:fillRect/>
          </a:stretch>
        </p:blipFill>
        <p:spPr>
          <a:xfrm>
            <a:off x="238083" y="235920"/>
            <a:ext cx="3038241" cy="2057478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6" name="Immagine 5" descr="Image">
            <a:extLst>
              <a:ext uri="{FF2B5EF4-FFF2-40B4-BE49-F238E27FC236}">
                <a16:creationId xmlns:a16="http://schemas.microsoft.com/office/drawing/2014/main" id="{2387B45C-2A79-885D-BE8D-51CFF85E9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0402"/>
          <a:stretch>
            <a:fillRect/>
          </a:stretch>
        </p:blipFill>
        <p:spPr>
          <a:xfrm>
            <a:off x="226303" y="4631184"/>
            <a:ext cx="3061799" cy="2057478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7" name="Immagine 6" descr="Image">
            <a:extLst>
              <a:ext uri="{FF2B5EF4-FFF2-40B4-BE49-F238E27FC236}">
                <a16:creationId xmlns:a16="http://schemas.microsoft.com/office/drawing/2014/main" id="{60F158D2-AE45-BF43-2C42-DE523B89B7B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r="37376"/>
          <a:stretch>
            <a:fillRect/>
          </a:stretch>
        </p:blipFill>
        <p:spPr>
          <a:xfrm>
            <a:off x="232037" y="2432462"/>
            <a:ext cx="1717965" cy="2057477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pic>
        <p:nvPicPr>
          <p:cNvPr id="8" name="Immagine 7" descr="Image">
            <a:extLst>
              <a:ext uri="{FF2B5EF4-FFF2-40B4-BE49-F238E27FC236}">
                <a16:creationId xmlns:a16="http://schemas.microsoft.com/office/drawing/2014/main" id="{36BF19D8-A703-4483-FEE6-6534CB6BA73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r="54879"/>
          <a:stretch>
            <a:fillRect/>
          </a:stretch>
        </p:blipFill>
        <p:spPr>
          <a:xfrm>
            <a:off x="2051540" y="2432463"/>
            <a:ext cx="1237797" cy="2057477"/>
          </a:xfrm>
          <a:prstGeom prst="parallelogram">
            <a:avLst>
              <a:gd name="adj" fmla="val 0"/>
            </a:avLst>
          </a:prstGeom>
          <a:ln w="28575">
            <a:solidFill>
              <a:schemeClr val="bg1"/>
            </a:solidFill>
          </a:ln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AA1FE27B-C4AF-0ADF-0242-077D28A6F6D2}"/>
              </a:ext>
            </a:extLst>
          </p:cNvPr>
          <p:cNvSpPr/>
          <p:nvPr userDrawn="1"/>
        </p:nvSpPr>
        <p:spPr>
          <a:xfrm>
            <a:off x="7061608" y="1614899"/>
            <a:ext cx="5114517" cy="270017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2D233CC-6429-307B-391A-2E04B35DED2B}"/>
              </a:ext>
            </a:extLst>
          </p:cNvPr>
          <p:cNvSpPr txBox="1"/>
          <p:nvPr userDrawn="1"/>
        </p:nvSpPr>
        <p:spPr>
          <a:xfrm>
            <a:off x="7412659" y="1596282"/>
            <a:ext cx="4648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chemeClr val="bg1"/>
                </a:solidFill>
                <a:latin typeface="Avenir Heavy" panose="02000503020000020003" pitchFamily="2" charset="0"/>
              </a:rPr>
              <a:t>SIENA, ITALY   /   SEPTEMBER 23-25, 2026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E2708CE3-931D-8345-9BC9-167E08A1DB45}"/>
              </a:ext>
            </a:extLst>
          </p:cNvPr>
          <p:cNvSpPr/>
          <p:nvPr userDrawn="1"/>
        </p:nvSpPr>
        <p:spPr>
          <a:xfrm>
            <a:off x="11916134" y="1584029"/>
            <a:ext cx="262956" cy="3101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" name="Immagine 25" descr="logo">
            <a:extLst>
              <a:ext uri="{FF2B5EF4-FFF2-40B4-BE49-F238E27FC236}">
                <a16:creationId xmlns:a16="http://schemas.microsoft.com/office/drawing/2014/main" id="{C489DE64-6564-21CF-FD32-3ACBB436C97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132545" y="489850"/>
            <a:ext cx="4915067" cy="1061504"/>
          </a:xfrm>
          <a:prstGeom prst="rect">
            <a:avLst/>
          </a:prstGeom>
        </p:spPr>
      </p:pic>
      <p:pic>
        <p:nvPicPr>
          <p:cNvPr id="27" name="Immagine 26" descr="unisi">
            <a:extLst>
              <a:ext uri="{FF2B5EF4-FFF2-40B4-BE49-F238E27FC236}">
                <a16:creationId xmlns:a16="http://schemas.microsoft.com/office/drawing/2014/main" id="{3C2D3D99-CA13-333B-491B-4A49D5730CC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376529" y="263963"/>
            <a:ext cx="1495647" cy="747824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10F83EEE-CCD2-42FC-509C-B1F6971E5E0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427301" y="318841"/>
            <a:ext cx="1797377" cy="63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94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48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550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51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04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Title of the Presentation - First and Last Name of Presenter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068674" y="6356350"/>
            <a:ext cx="1285126" cy="365125"/>
          </a:xfrm>
          <a:prstGeom prst="rect">
            <a:avLst/>
          </a:prstGeom>
        </p:spPr>
        <p:txBody>
          <a:bodyPr/>
          <a:lstStyle/>
          <a:p>
            <a:fld id="{40EB86C1-19C0-4C1B-9696-E4522CD7FD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15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838199" y="6356350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/>
              <a:t>Title of the Presentation - First and Last Name of </a:t>
            </a:r>
            <a:r>
              <a:rPr lang="it-IT" dirty="0" err="1"/>
              <a:t>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44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Presentation Title Here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First Author, </a:t>
            </a:r>
            <a:r>
              <a:rPr lang="it-IT" i="1" dirty="0" err="1"/>
              <a:t>Affiliation</a:t>
            </a:r>
            <a:r>
              <a:rPr lang="it-IT" i="1" dirty="0"/>
              <a:t>, Country</a:t>
            </a:r>
          </a:p>
          <a:p>
            <a:r>
              <a:rPr lang="it-IT" dirty="0"/>
              <a:t>Second Author, </a:t>
            </a:r>
            <a:r>
              <a:rPr lang="it-IT" i="1" dirty="0" err="1"/>
              <a:t>Affiliation</a:t>
            </a:r>
            <a:r>
              <a:rPr lang="it-IT" i="1" dirty="0"/>
              <a:t>, Country</a:t>
            </a:r>
          </a:p>
        </p:txBody>
      </p:sp>
    </p:spTree>
    <p:extLst>
      <p:ext uri="{BB962C8B-B14F-4D97-AF65-F5344CB8AC3E}">
        <p14:creationId xmlns:p14="http://schemas.microsoft.com/office/powerpoint/2010/main" val="2109505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Slide Title Here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165EA4-228E-1B9F-BE3B-CD210E3D2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it-IT" i="1"/>
              <a:t>Title of the Presentation </a:t>
            </a:r>
            <a:r>
              <a:rPr lang="it-IT"/>
              <a:t>- First and Last Name of 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306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SECTION NAME HERE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SECTION 1</a:t>
            </a:r>
          </a:p>
        </p:txBody>
      </p:sp>
    </p:spTree>
    <p:extLst>
      <p:ext uri="{BB962C8B-B14F-4D97-AF65-F5344CB8AC3E}">
        <p14:creationId xmlns:p14="http://schemas.microsoft.com/office/powerpoint/2010/main" val="402286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7794620-D905-B021-B605-56B369ECE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it-IT" i="1"/>
              <a:t>Title of the Presentation </a:t>
            </a:r>
            <a:r>
              <a:rPr lang="it-IT"/>
              <a:t>- First and Last Name of Presenter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06961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45</Words>
  <Application>Microsoft Macintosh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Avenir Heavy</vt:lpstr>
      <vt:lpstr>Arial</vt:lpstr>
      <vt:lpstr>Calibri Light</vt:lpstr>
      <vt:lpstr>Calibri</vt:lpstr>
      <vt:lpstr>Tema di Office</vt:lpstr>
      <vt:lpstr>Presentation Title Here</vt:lpstr>
      <vt:lpstr>Slide Title Here</vt:lpstr>
      <vt:lpstr>SECTION NAME HERE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Gianluca Mazzilli</dc:creator>
  <cp:lastModifiedBy>Gianluca Mazzilli</cp:lastModifiedBy>
  <cp:revision>37</cp:revision>
  <dcterms:created xsi:type="dcterms:W3CDTF">2020-05-11T20:02:37Z</dcterms:created>
  <dcterms:modified xsi:type="dcterms:W3CDTF">2026-09-12T15:29:39Z</dcterms:modified>
</cp:coreProperties>
</file>